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randonlw/Psychson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dnet.com/article/criminals-push-malware-by-losing-usb-sticks-in-parking-lots/" TargetMode="External"/><Relationship Id="rId5" Type="http://schemas.openxmlformats.org/officeDocument/2006/relationships/hyperlink" Target="https://superuser.com/questions/1206321/how-do-i-safely-investigate-a-usb-stick-found-in-the-parking-lot-at-work" TargetMode="External"/><Relationship Id="rId7" Type="http://schemas.openxmlformats.org/officeDocument/2006/relationships/hyperlink" Target="https://www.digitalguardian.com/blog/detecting-rubber-ducky-usb-attack-digital-guardian-advanced-threat-protection-video-demo" TargetMode="External"/><Relationship Id="rId9" Type="http://schemas.openxmlformats.org/officeDocument/2006/relationships/hyperlink" Target="https://lukasharris.com/2021/02/05/blocking-usb-rubber-ducky-attacks/" TargetMode="External"/><Relationship Id="rId11" Type="http://schemas.openxmlformats.org/officeDocument/2006/relationships/hyperlink" Target="https://null-byte.wonderhowto.com/how-to/catch-usb-rubber-duckies-your-computer-with-usbrip-0203668/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image" Target="../media/image-12-3.png"/><Relationship Id="rId6" Type="http://schemas.openxmlformats.org/officeDocument/2006/relationships/image" Target="../media/image-12-4.png"/><Relationship Id="rId8" Type="http://schemas.openxmlformats.org/officeDocument/2006/relationships/image" Target="../media/image-12-5.png"/><Relationship Id="rId10" Type="http://schemas.openxmlformats.org/officeDocument/2006/relationships/image" Target="../media/image-12-6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verge.com/23308394/usb-rubber-ducky-review-hack5-defcon-duckyscript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hak5.org/products/usb-rubber-ducky" TargetMode="External"/><Relationship Id="rId4" Type="http://schemas.openxmlformats.org/officeDocument/2006/relationships/hyperlink" Target="https://spacehuhn.store/products/usb-nova" TargetMode="External"/><Relationship Id="rId6" Type="http://schemas.openxmlformats.org/officeDocument/2006/relationships/hyperlink" Target="https://robu.in/product/raspberry-pi-pico/" TargetMode="External"/><Relationship Id="rId1" Type="http://schemas.openxmlformats.org/officeDocument/2006/relationships/image" Target="../media/image-4-1.png"/><Relationship Id="rId3" Type="http://schemas.openxmlformats.org/officeDocument/2006/relationships/image" Target="../media/image-4-2.png"/><Relationship Id="rId5" Type="http://schemas.openxmlformats.org/officeDocument/2006/relationships/image" Target="../media/image-4-3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dbisu/pico-ducky" TargetMode="External"/><Relationship Id="rId2" Type="http://schemas.openxmlformats.org/officeDocument/2006/relationships/hyperlink" Target="https://amzn.eu/d/a7GwN1B" TargetMode="External"/><Relationship Id="rId3" Type="http://schemas.openxmlformats.org/officeDocument/2006/relationships/image" Target="../media/image-6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ak5/usbrubberducky-payloads/tree/master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mzn.eu/d/bZ0oS1w" TargetMode="External"/><Relationship Id="rId3" Type="http://schemas.openxmlformats.org/officeDocument/2006/relationships/hyperlink" Target="https://youtu.be/uH-4btjE56E" TargetMode="External"/><Relationship Id="rId5" Type="http://schemas.openxmlformats.org/officeDocument/2006/relationships/hyperlink" Target="https://amzn.eu/d/eb4jmzw" TargetMode="External"/><Relationship Id="rId6" Type="http://schemas.openxmlformats.org/officeDocument/2006/relationships/hyperlink" Target="https://youtu.be/YMqh4Q_CXYM?t=334" TargetMode="External"/><Relationship Id="rId1" Type="http://schemas.openxmlformats.org/officeDocument/2006/relationships/image" Target="../media/image-9-1.png"/><Relationship Id="rId4" Type="http://schemas.openxmlformats.org/officeDocument/2006/relationships/image" Target="../media/image-9-2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3076218"/>
            <a:ext cx="56388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bad USBs are scary!!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131588"/>
            <a:ext cx="7477601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(build one with a Raspberry Pi Pico for ₹ 349)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4753570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DFA69A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447711" y="4748451"/>
            <a:ext cx="9906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</a:t>
            </a:r>
            <a:endParaRPr lang="en-US" sz="1152" dirty="0"/>
          </a:p>
        </p:txBody>
      </p:sp>
      <p:sp>
        <p:nvSpPr>
          <p:cNvPr id="8" name="Text 6"/>
          <p:cNvSpPr/>
          <p:nvPr/>
        </p:nvSpPr>
        <p:spPr>
          <a:xfrm>
            <a:off x="6786086" y="4759047"/>
            <a:ext cx="9677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by Nil  K</a:t>
            </a:r>
            <a:endParaRPr lang="en-US" sz="2187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468523"/>
            <a:ext cx="87401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reprogramming a USB flash drive</a:t>
            </a:r>
            <a:endParaRPr lang="en-US" sz="4374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3523893"/>
            <a:ext cx="12964001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673548"/>
            <a:ext cx="78943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do you protect yourself?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3728918"/>
            <a:ext cx="6370915" cy="1827133"/>
          </a:xfrm>
          <a:prstGeom prst="roundRect">
            <a:avLst>
              <a:gd name="adj" fmla="val 3648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1055370" y="3951089"/>
            <a:ext cx="397764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don't plugin unknown hardware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1055370" y="4534257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NEVER plug in an unknown device. ALWAYS use an isolated environment.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3728918"/>
            <a:ext cx="6370915" cy="1827133"/>
          </a:xfrm>
          <a:prstGeom prst="roundRect">
            <a:avLst>
              <a:gd name="adj" fmla="val 3648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951089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Win + L always!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4534257"/>
            <a:ext cx="592657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NEVER step away from your computer without locking it first.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83168" y="427673"/>
            <a:ext cx="13464064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4"/>
              </a:lnSpc>
              <a:buNone/>
            </a:pPr>
            <a:endParaRPr lang="en-US" sz="1225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1233011"/>
            <a:ext cx="12964001" cy="2237184"/>
          </a:xfrm>
          <a:prstGeom prst="rect">
            <a:avLst/>
          </a:prstGeom>
        </p:spPr>
      </p:pic>
      <p:pic>
        <p:nvPicPr>
          <p:cNvPr id="8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692366"/>
            <a:ext cx="12964001" cy="2237184"/>
          </a:xfrm>
          <a:prstGeom prst="rect">
            <a:avLst/>
          </a:prstGeom>
        </p:spPr>
      </p:pic>
      <p:pic>
        <p:nvPicPr>
          <p:cNvPr id="9" name="Image 3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6151721"/>
            <a:ext cx="12964001" cy="2237184"/>
          </a:xfrm>
          <a:prstGeom prst="rect">
            <a:avLst/>
          </a:prstGeom>
        </p:spPr>
      </p:pic>
      <p:pic>
        <p:nvPicPr>
          <p:cNvPr id="10" name="Image 4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199" y="8611076"/>
            <a:ext cx="12964001" cy="1204555"/>
          </a:xfrm>
          <a:prstGeom prst="rect">
            <a:avLst/>
          </a:prstGeom>
        </p:spPr>
      </p:pic>
      <p:pic>
        <p:nvPicPr>
          <p:cNvPr id="11" name="Image 5" descr="preencoded.png">
            <a:hlinkClick r:id="rId11" tooltip="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199" y="10037802"/>
            <a:ext cx="12964001" cy="22371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10013" y="587097"/>
            <a:ext cx="5123974" cy="832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556"/>
              </a:lnSpc>
              <a:buNone/>
            </a:pPr>
            <a:r>
              <a:rPr lang="en-US" sz="5043" b="1" u="sng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ducky​ 2022</a:t>
            </a:r>
            <a:endParaRPr lang="en-US" sz="5043" dirty="0"/>
          </a:p>
        </p:txBody>
      </p:sp>
      <p:sp>
        <p:nvSpPr>
          <p:cNvPr id="6" name="Shape 3"/>
          <p:cNvSpPr/>
          <p:nvPr/>
        </p:nvSpPr>
        <p:spPr>
          <a:xfrm>
            <a:off x="936665" y="1810822"/>
            <a:ext cx="15240" cy="6142196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1138654" y="2241947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749915" y="2055257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2081451" y="1953458"/>
            <a:ext cx="2561987" cy="4163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8"/>
              </a:lnSpc>
              <a:buNone/>
            </a:pPr>
            <a:r>
              <a:rPr lang="en-US" sz="25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DuckyScript 3.0</a:t>
            </a:r>
            <a:endParaRPr lang="en-US" sz="2522" dirty="0"/>
          </a:p>
        </p:txBody>
      </p:sp>
      <p:sp>
        <p:nvSpPr>
          <p:cNvPr id="10" name="Text 7"/>
          <p:cNvSpPr/>
          <p:nvPr/>
        </p:nvSpPr>
        <p:spPr>
          <a:xfrm>
            <a:off x="2081451" y="2583299"/>
            <a:ext cx="6261973" cy="768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6"/>
              </a:lnSpc>
              <a:buNone/>
            </a:pPr>
            <a:r>
              <a:rPr lang="en-US" sz="16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extension functions(like libraries) to build with, and create more creative attacks, </a:t>
            </a:r>
            <a:endParaRPr lang="en-US" sz="1681" dirty="0"/>
          </a:p>
        </p:txBody>
      </p:sp>
      <p:sp>
        <p:nvSpPr>
          <p:cNvPr id="11" name="Shape 8"/>
          <p:cNvSpPr/>
          <p:nvPr/>
        </p:nvSpPr>
        <p:spPr>
          <a:xfrm>
            <a:off x="1138654" y="4363403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9"/>
          <p:cNvSpPr/>
          <p:nvPr/>
        </p:nvSpPr>
        <p:spPr>
          <a:xfrm>
            <a:off x="749915" y="4176713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2081451" y="3992166"/>
            <a:ext cx="3337560" cy="4163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8"/>
              </a:lnSpc>
              <a:buNone/>
            </a:pPr>
            <a:r>
              <a:rPr lang="en-US" sz="25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keystroke reflection</a:t>
            </a:r>
            <a:endParaRPr lang="en-US" sz="2522" dirty="0"/>
          </a:p>
        </p:txBody>
      </p:sp>
      <p:sp>
        <p:nvSpPr>
          <p:cNvPr id="14" name="Text 11"/>
          <p:cNvSpPr/>
          <p:nvPr/>
        </p:nvSpPr>
        <p:spPr>
          <a:xfrm>
            <a:off x="2081451" y="4622006"/>
            <a:ext cx="6261973" cy="768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6"/>
              </a:lnSpc>
              <a:buNone/>
            </a:pPr>
            <a:r>
              <a:rPr lang="en-US" sz="16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data is gathered using keystroke injection, encoded into CAPS LOCK/NUM LOCK combos, which is read by Ducky</a:t>
            </a:r>
            <a:endParaRPr lang="en-US" sz="1681" dirty="0"/>
          </a:p>
        </p:txBody>
      </p:sp>
      <p:sp>
        <p:nvSpPr>
          <p:cNvPr id="15" name="Shape 12"/>
          <p:cNvSpPr/>
          <p:nvPr/>
        </p:nvSpPr>
        <p:spPr>
          <a:xfrm>
            <a:off x="1138654" y="6484858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915" y="6298168"/>
            <a:ext cx="388739" cy="388739"/>
          </a:xfrm>
          <a:prstGeom prst="roundRect">
            <a:avLst>
              <a:gd name="adj" fmla="val 17148"/>
            </a:avLst>
          </a:prstGeom>
          <a:solidFill>
            <a:srgbClr val="312140"/>
          </a:solidFill>
          <a:ln/>
        </p:spPr>
      </p:sp>
      <p:sp>
        <p:nvSpPr>
          <p:cNvPr id="17" name="Text 14"/>
          <p:cNvSpPr/>
          <p:nvPr/>
        </p:nvSpPr>
        <p:spPr>
          <a:xfrm>
            <a:off x="2081451" y="6030873"/>
            <a:ext cx="3040380" cy="4163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78"/>
              </a:lnSpc>
              <a:buNone/>
            </a:pPr>
            <a:r>
              <a:rPr lang="en-US" sz="2522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hardware id cloning</a:t>
            </a:r>
            <a:endParaRPr lang="en-US" sz="2522" dirty="0"/>
          </a:p>
        </p:txBody>
      </p:sp>
      <p:sp>
        <p:nvSpPr>
          <p:cNvPr id="18" name="Text 15"/>
          <p:cNvSpPr/>
          <p:nvPr/>
        </p:nvSpPr>
        <p:spPr>
          <a:xfrm>
            <a:off x="2081451" y="6660713"/>
            <a:ext cx="6261973" cy="7684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6"/>
              </a:lnSpc>
              <a:buNone/>
            </a:pPr>
            <a:r>
              <a:rPr lang="en-US" sz="168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mimic any USB device's vendor &amp; product id, as well as manufacturer, serial number and product strings</a:t>
            </a:r>
            <a:endParaRPr lang="en-US" sz="168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624245"/>
            <a:ext cx="59207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Listen Up, Blue Team!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158835" y="1679615"/>
            <a:ext cx="15240" cy="5925741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1416427" y="2074664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916484" y="183237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1082576" y="1865709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388513" y="1901785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trust but verify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2388513" y="2484953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before you plug in your device, make sure it's malware-free! use a disk image tool to make a copy of your hard drive, and check it against the original. don't risk infecting your computer with malicious code.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416427" y="4123968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2" name="Shape 10"/>
          <p:cNvSpPr/>
          <p:nvPr/>
        </p:nvSpPr>
        <p:spPr>
          <a:xfrm>
            <a:off x="916484" y="388167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82576" y="391501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388513" y="3951089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firewall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388513" y="4534257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a firewall to control what programs access your network and the internet. create rules to block malware and keep company systems safe.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416427" y="6173272"/>
            <a:ext cx="777597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7" name="Shape 15"/>
          <p:cNvSpPr/>
          <p:nvPr/>
        </p:nvSpPr>
        <p:spPr>
          <a:xfrm>
            <a:off x="916484" y="593097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8" name="Text 16"/>
          <p:cNvSpPr/>
          <p:nvPr/>
        </p:nvSpPr>
        <p:spPr>
          <a:xfrm>
            <a:off x="1082576" y="596431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2388513" y="6000393"/>
            <a:ext cx="768096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enable password authentication for administrative access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2388513" y="6583561"/>
            <a:ext cx="1140868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setup group policies by enabling password authentication for administrative access. it's a simple way to protect your sensitive data from unauthorised access.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2676406"/>
            <a:ext cx="507492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did we learn?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188601" y="3731776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bad USB attacks have crazy potential, but you can protect yourself.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88601" y="4242673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building a rubber ducky alternative is cost-effective, highly educational, and extremely customizable.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88601" y="5153382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cucumbers in fruit salad are heaven on earth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724" y="2726055"/>
            <a:ext cx="2777490" cy="27774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93806" y="2726055"/>
            <a:ext cx="621101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27062" y="3459123"/>
            <a:ext cx="5332690" cy="866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/nileshevrywhr</a:t>
            </a:r>
            <a:endParaRPr lang="en-US" sz="5249" dirty="0"/>
          </a:p>
        </p:txBody>
      </p:sp>
      <p:sp>
        <p:nvSpPr>
          <p:cNvPr id="9" name="Shape 5"/>
          <p:cNvSpPr/>
          <p:nvPr/>
        </p:nvSpPr>
        <p:spPr>
          <a:xfrm>
            <a:off x="7593806" y="3459123"/>
            <a:ext cx="15240" cy="866537"/>
          </a:xfrm>
          <a:prstGeom prst="rect">
            <a:avLst/>
          </a:prstGeom>
          <a:solidFill>
            <a:srgbClr val="FF6680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453640" y="3334345"/>
            <a:ext cx="9723120" cy="8665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6823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answer to your questions?</a:t>
            </a:r>
            <a:endParaRPr lang="en-US" sz="5249" dirty="0"/>
          </a:p>
        </p:txBody>
      </p:sp>
      <p:sp>
        <p:nvSpPr>
          <p:cNvPr id="7" name="Text 4"/>
          <p:cNvSpPr/>
          <p:nvPr/>
        </p:nvSpPr>
        <p:spPr>
          <a:xfrm>
            <a:off x="4091940" y="4534138"/>
            <a:ext cx="64465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“ask and it will be given to you" (Matthew 7:7)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33199" y="3753683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demo</a:t>
            </a:r>
            <a:endParaRPr lang="en-US" sz="437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566982"/>
            <a:ext cx="53568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next 30 minutes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955608"/>
            <a:ext cx="12964001" cy="15240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6" name="Shape 4"/>
          <p:cNvSpPr/>
          <p:nvPr/>
        </p:nvSpPr>
        <p:spPr>
          <a:xfrm>
            <a:off x="2033111" y="295560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5"/>
          <p:cNvSpPr/>
          <p:nvPr/>
        </p:nvSpPr>
        <p:spPr>
          <a:xfrm>
            <a:off x="1790819" y="27056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8" name="Text 6"/>
          <p:cNvSpPr/>
          <p:nvPr/>
        </p:nvSpPr>
        <p:spPr>
          <a:xfrm>
            <a:off x="1956911" y="273903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1055370" y="3955494"/>
            <a:ext cx="197072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demo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1339691" y="4538663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reverse shell, 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339691" y="4969669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prank video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4670346" y="295560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1"/>
          <p:cNvSpPr/>
          <p:nvPr/>
        </p:nvSpPr>
        <p:spPr>
          <a:xfrm>
            <a:off x="4428053" y="27056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4594146" y="273903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3692604" y="3955494"/>
            <a:ext cx="197072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working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3976926" y="4538663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HID devices,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3976926" y="4969669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keystroke injections,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3976926" y="5400675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Wi-Fi Duck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307580" y="295560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288" y="27056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1" name="Text 19"/>
          <p:cNvSpPr/>
          <p:nvPr/>
        </p:nvSpPr>
        <p:spPr>
          <a:xfrm>
            <a:off x="7231380" y="273903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2" name="Text 20"/>
          <p:cNvSpPr/>
          <p:nvPr/>
        </p:nvSpPr>
        <p:spPr>
          <a:xfrm>
            <a:off x="6329839" y="3955494"/>
            <a:ext cx="197072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DIY</a:t>
            </a:r>
            <a:endParaRPr lang="en-US" sz="2187" dirty="0"/>
          </a:p>
        </p:txBody>
      </p:sp>
      <p:sp>
        <p:nvSpPr>
          <p:cNvPr id="23" name="Text 21"/>
          <p:cNvSpPr/>
          <p:nvPr/>
        </p:nvSpPr>
        <p:spPr>
          <a:xfrm>
            <a:off x="6614160" y="4538663"/>
            <a:ext cx="1686401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Adafruit Circuit Python,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614160" y="5289590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HID lib folder,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6614160" y="5720596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automation 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6329839" y="6262688"/>
            <a:ext cx="197072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9944814" y="295560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28" name="Shape 26"/>
          <p:cNvSpPr/>
          <p:nvPr/>
        </p:nvSpPr>
        <p:spPr>
          <a:xfrm>
            <a:off x="9702522" y="27056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29" name="Text 27"/>
          <p:cNvSpPr/>
          <p:nvPr/>
        </p:nvSpPr>
        <p:spPr>
          <a:xfrm>
            <a:off x="9868614" y="273903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4</a:t>
            </a:r>
            <a:endParaRPr lang="en-US" sz="2624" dirty="0"/>
          </a:p>
        </p:txBody>
      </p:sp>
      <p:sp>
        <p:nvSpPr>
          <p:cNvPr id="30" name="Text 28"/>
          <p:cNvSpPr/>
          <p:nvPr/>
        </p:nvSpPr>
        <p:spPr>
          <a:xfrm>
            <a:off x="8967073" y="3955494"/>
            <a:ext cx="197072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protect</a:t>
            </a:r>
            <a:endParaRPr lang="en-US" sz="2187" dirty="0"/>
          </a:p>
        </p:txBody>
      </p:sp>
      <p:sp>
        <p:nvSpPr>
          <p:cNvPr id="31" name="Text 29"/>
          <p:cNvSpPr/>
          <p:nvPr/>
        </p:nvSpPr>
        <p:spPr>
          <a:xfrm>
            <a:off x="9251394" y="4538663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 to defend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12582049" y="2955608"/>
            <a:ext cx="15240" cy="777597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33" name="Shape 31"/>
          <p:cNvSpPr/>
          <p:nvPr/>
        </p:nvSpPr>
        <p:spPr>
          <a:xfrm>
            <a:off x="12339757" y="27056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34" name="Text 32"/>
          <p:cNvSpPr/>
          <p:nvPr/>
        </p:nvSpPr>
        <p:spPr>
          <a:xfrm>
            <a:off x="12505849" y="2739033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</a:t>
            </a:r>
            <a:endParaRPr lang="en-US" sz="2624" dirty="0"/>
          </a:p>
        </p:txBody>
      </p:sp>
      <p:sp>
        <p:nvSpPr>
          <p:cNvPr id="35" name="Text 33"/>
          <p:cNvSpPr/>
          <p:nvPr/>
        </p:nvSpPr>
        <p:spPr>
          <a:xfrm>
            <a:off x="11604308" y="3955494"/>
            <a:ext cx="1970723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blue team</a:t>
            </a:r>
            <a:endParaRPr lang="en-US" sz="2187" dirty="0"/>
          </a:p>
        </p:txBody>
      </p:sp>
      <p:sp>
        <p:nvSpPr>
          <p:cNvPr id="36" name="Text 34"/>
          <p:cNvSpPr/>
          <p:nvPr/>
        </p:nvSpPr>
        <p:spPr>
          <a:xfrm>
            <a:off x="11888629" y="4538663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HID info detection,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11888629" y="4969669"/>
            <a:ext cx="1686401" cy="639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mass storage quarantine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11888629" y="5720596"/>
            <a:ext cx="1686401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519"/>
              </a:lnSpc>
              <a:buSzPct val="100000"/>
              <a:buChar char="•"/>
            </a:pPr>
            <a:r>
              <a:rPr lang="en-US" sz="14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news articles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11604308" y="6262688"/>
            <a:ext cx="1970723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187887"/>
            <a:ext cx="4792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what do you need?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656" y="2243257"/>
            <a:ext cx="1444228" cy="14442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3199" y="3909655"/>
            <a:ext cx="4173260" cy="866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u="sng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USB Rubber Ducky (Hak5) (₹6,919.58)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833199" y="4998125"/>
            <a:ext cx="417326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original Rubber Ducky everyone knows about: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6019919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Ducky Script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188601" y="6530816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USB A/C connectivity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086" y="2243257"/>
            <a:ext cx="1444228" cy="14442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28630" y="3909655"/>
            <a:ext cx="4173260" cy="866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u="sng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USB Nova (Spacehuhn) (₹4,149.84)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5228630" y="4998125"/>
            <a:ext cx="417326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like USB Rubber Ducky, plus: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584031" y="5620107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Drag and drop scripts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584031" y="6131004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Easy attack/setup mode switching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5584031" y="6641902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Supports multiple keyboard layouts</a:t>
            </a:r>
            <a:endParaRPr lang="en-US" sz="17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516" y="2243257"/>
            <a:ext cx="1444228" cy="144422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98950" y="3909655"/>
            <a:ext cx="402336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u="sng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Raspberry Pi Pico (₹349)</a:t>
            </a:r>
            <a:endParaRPr lang="en-US" sz="2624" dirty="0"/>
          </a:p>
        </p:txBody>
      </p:sp>
      <p:sp>
        <p:nvSpPr>
          <p:cNvPr id="18" name="Text 13"/>
          <p:cNvSpPr/>
          <p:nvPr/>
        </p:nvSpPr>
        <p:spPr>
          <a:xfrm>
            <a:off x="9624060" y="4564975"/>
            <a:ext cx="417326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micro controller board by Raspberry Pi: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9979462" y="5186958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RP2040 chip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9979462" y="5697855"/>
            <a:ext cx="3817858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97% cheaper </a:t>
            </a:r>
            <a:endParaRPr lang="en-US" sz="1750" dirty="0"/>
          </a:p>
        </p:txBody>
      </p:sp>
      <p:sp>
        <p:nvSpPr>
          <p:cNvPr id="21" name="Text 16"/>
          <p:cNvSpPr/>
          <p:nvPr/>
        </p:nvSpPr>
        <p:spPr>
          <a:xfrm>
            <a:off x="9979462" y="6208752"/>
            <a:ext cx="3817858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drag-drop programming using mass storage over USB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115032"/>
            <a:ext cx="479298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how does it work?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432315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999292" y="435649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4392573"/>
            <a:ext cx="5648801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it's recognised as an HID device(0×03), which is trusted by default</a:t>
            </a:r>
            <a:endParaRPr lang="en-US" sz="2187" dirty="0"/>
          </a:p>
        </p:txBody>
      </p:sp>
      <p:sp>
        <p:nvSpPr>
          <p:cNvPr id="8" name="Shape 6"/>
          <p:cNvSpPr/>
          <p:nvPr/>
        </p:nvSpPr>
        <p:spPr>
          <a:xfrm>
            <a:off x="7426285" y="432315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9" name="Text 7"/>
          <p:cNvSpPr/>
          <p:nvPr/>
        </p:nvSpPr>
        <p:spPr>
          <a:xfrm>
            <a:off x="7592378" y="4356497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8148399" y="4392573"/>
            <a:ext cx="5648801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it can type up to 1000 wpm, faster than any human</a:t>
            </a:r>
            <a:endParaRPr lang="en-US" sz="218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218605"/>
            <a:ext cx="563880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building it yourself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6319599" y="246280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6" name="Text 4"/>
          <p:cNvSpPr/>
          <p:nvPr/>
        </p:nvSpPr>
        <p:spPr>
          <a:xfrm>
            <a:off x="6485692" y="2496145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7041713" y="2496145"/>
            <a:ext cx="2905601" cy="8662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gh clone dbisu/pico-ducky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041713" y="3584615"/>
            <a:ext cx="2905601" cy="15992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navigate to </a:t>
            </a:r>
            <a:pPr indent="0" marL="0">
              <a:lnSpc>
                <a:spcPts val="314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github.com/dbisu/pico-ducky</a:t>
            </a:r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and follow README.md,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0169485" y="242673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0" name="Text 8"/>
          <p:cNvSpPr/>
          <p:nvPr/>
        </p:nvSpPr>
        <p:spPr>
          <a:xfrm>
            <a:off x="10335578" y="2460069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0891599" y="2496145"/>
            <a:ext cx="2331720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move files around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891599" y="3079313"/>
            <a:ext cx="2905601" cy="1199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or, write at a script to automate this part &amp; save time,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6319599" y="5558790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2"/>
          <p:cNvSpPr/>
          <p:nvPr/>
        </p:nvSpPr>
        <p:spPr>
          <a:xfrm>
            <a:off x="6485692" y="5592128"/>
            <a:ext cx="167640" cy="4331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412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7041713" y="5628203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43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don't waste time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041713" y="6211372"/>
            <a:ext cx="6755487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utilise this newly saved time by reading a book - </a:t>
            </a:r>
            <a:pPr indent="0" marL="0">
              <a:lnSpc>
                <a:spcPts val="314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Ministry for the Future​</a:t>
            </a:r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</a:t>
            </a:r>
            <a:endParaRPr lang="en-US" sz="17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76500"/>
            <a:ext cx="451104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creating attacks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188601" y="3531870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https://github.com/hak5/usbrubberducky-payloads/tree/master</a:t>
            </a:r>
            <a:pPr algn="l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is the official repository for verified payloads, BUT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601" y="4442579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 can find scripts from random people on the internet as well, obviously do NOT run as it is.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88601" y="5353288"/>
            <a:ext cx="7122200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3149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ask LLM models like ChatGPT to understand or write Ducky Scripts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618059"/>
            <a:ext cx="4443889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Mr Robot (2015)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199" y="2895600"/>
            <a:ext cx="6211014" cy="34936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93806" y="2895600"/>
            <a:ext cx="6211014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4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517583"/>
            <a:ext cx="6211014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If you're a fan of the TV show Mr Robot, you might remember when Rubber Ducky was featured on the show.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1206937"/>
            <a:ext cx="8176260" cy="7221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86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alternative micro-controllers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113" y="2262307"/>
            <a:ext cx="3555087" cy="35550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07625" y="6039564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u="sng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Attiny85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833199" y="6622733"/>
            <a:ext cx="637091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stealing Wi-Fi passwords in seconds - </a:t>
            </a:r>
            <a:pPr algn="ctr" indent="0" marL="0">
              <a:lnSpc>
                <a:spcPts val="314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199" y="2262307"/>
            <a:ext cx="3555087" cy="355508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500711" y="6039564"/>
            <a:ext cx="2221944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3"/>
              </a:lnSpc>
              <a:buNone/>
            </a:pPr>
            <a:r>
              <a:rPr lang="en-US" sz="2187" b="1" u="sng" dirty="0">
                <a:solidFill>
                  <a:srgbClr val="FF6680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Atmega 32u4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26285" y="6622733"/>
            <a:ext cx="6370915" cy="3998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14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brute-forcing the android/iPhone PIN - </a:t>
            </a:r>
            <a:pPr algn="ctr" indent="0" marL="0">
              <a:lnSpc>
                <a:spcPts val="3149"/>
              </a:lnSpc>
              <a:buNone/>
            </a:pPr>
            <a:r>
              <a:rPr lang="en-US" sz="1750" u="sng" dirty="0">
                <a:solidFill>
                  <a:srgbClr val="FF668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2023-06-23T18:31:59Z</dcterms:created>
  <dcterms:modified xsi:type="dcterms:W3CDTF">2023-06-23T18:31:59Z</dcterms:modified>
</cp:coreProperties>
</file>